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60" r:id="rId1"/>
  </p:sldMasterIdLst>
  <p:notesMasterIdLst>
    <p:notesMasterId r:id="rId94"/>
  </p:notesMasterIdLst>
  <p:handoutMasterIdLst>
    <p:handoutMasterId r:id="rId95"/>
  </p:handoutMasterIdLst>
  <p:sldIdLst>
    <p:sldId id="661" r:id="rId2"/>
    <p:sldId id="593" r:id="rId3"/>
    <p:sldId id="590" r:id="rId4"/>
    <p:sldId id="594" r:id="rId5"/>
    <p:sldId id="595" r:id="rId6"/>
    <p:sldId id="592" r:id="rId7"/>
    <p:sldId id="596" r:id="rId8"/>
    <p:sldId id="597" r:id="rId9"/>
    <p:sldId id="598" r:id="rId10"/>
    <p:sldId id="599" r:id="rId11"/>
    <p:sldId id="664" r:id="rId12"/>
    <p:sldId id="600" r:id="rId13"/>
    <p:sldId id="601" r:id="rId14"/>
    <p:sldId id="602" r:id="rId15"/>
    <p:sldId id="603" r:id="rId16"/>
    <p:sldId id="604" r:id="rId17"/>
    <p:sldId id="605" r:id="rId18"/>
    <p:sldId id="665" r:id="rId19"/>
    <p:sldId id="606" r:id="rId20"/>
    <p:sldId id="607" r:id="rId21"/>
    <p:sldId id="608" r:id="rId22"/>
    <p:sldId id="666" r:id="rId23"/>
    <p:sldId id="609" r:id="rId24"/>
    <p:sldId id="610" r:id="rId25"/>
    <p:sldId id="667" r:id="rId26"/>
    <p:sldId id="611" r:id="rId27"/>
    <p:sldId id="612" r:id="rId28"/>
    <p:sldId id="668" r:id="rId29"/>
    <p:sldId id="613" r:id="rId30"/>
    <p:sldId id="614" r:id="rId31"/>
    <p:sldId id="615" r:id="rId32"/>
    <p:sldId id="616" r:id="rId33"/>
    <p:sldId id="617" r:id="rId34"/>
    <p:sldId id="618" r:id="rId35"/>
    <p:sldId id="619" r:id="rId36"/>
    <p:sldId id="669" r:id="rId37"/>
    <p:sldId id="620" r:id="rId38"/>
    <p:sldId id="621" r:id="rId39"/>
    <p:sldId id="622" r:id="rId40"/>
    <p:sldId id="623" r:id="rId41"/>
    <p:sldId id="624" r:id="rId42"/>
    <p:sldId id="625" r:id="rId43"/>
    <p:sldId id="626" r:id="rId44"/>
    <p:sldId id="627" r:id="rId45"/>
    <p:sldId id="670" r:id="rId46"/>
    <p:sldId id="628" r:id="rId47"/>
    <p:sldId id="629" r:id="rId48"/>
    <p:sldId id="671" r:id="rId49"/>
    <p:sldId id="630" r:id="rId50"/>
    <p:sldId id="631" r:id="rId51"/>
    <p:sldId id="632" r:id="rId52"/>
    <p:sldId id="672" r:id="rId53"/>
    <p:sldId id="633" r:id="rId54"/>
    <p:sldId id="634" r:id="rId55"/>
    <p:sldId id="673" r:id="rId56"/>
    <p:sldId id="635" r:id="rId57"/>
    <p:sldId id="636" r:id="rId58"/>
    <p:sldId id="637" r:id="rId59"/>
    <p:sldId id="674" r:id="rId60"/>
    <p:sldId id="675" r:id="rId61"/>
    <p:sldId id="638" r:id="rId62"/>
    <p:sldId id="639" r:id="rId63"/>
    <p:sldId id="640" r:id="rId64"/>
    <p:sldId id="676" r:id="rId65"/>
    <p:sldId id="641" r:id="rId66"/>
    <p:sldId id="642" r:id="rId67"/>
    <p:sldId id="643" r:id="rId68"/>
    <p:sldId id="644" r:id="rId69"/>
    <p:sldId id="645" r:id="rId70"/>
    <p:sldId id="677" r:id="rId71"/>
    <p:sldId id="646" r:id="rId72"/>
    <p:sldId id="647" r:id="rId73"/>
    <p:sldId id="648" r:id="rId74"/>
    <p:sldId id="678" r:id="rId75"/>
    <p:sldId id="649" r:id="rId76"/>
    <p:sldId id="650" r:id="rId77"/>
    <p:sldId id="651" r:id="rId78"/>
    <p:sldId id="652" r:id="rId79"/>
    <p:sldId id="653" r:id="rId80"/>
    <p:sldId id="679" r:id="rId81"/>
    <p:sldId id="654" r:id="rId82"/>
    <p:sldId id="655" r:id="rId83"/>
    <p:sldId id="680" r:id="rId84"/>
    <p:sldId id="656" r:id="rId85"/>
    <p:sldId id="681" r:id="rId86"/>
    <p:sldId id="682" r:id="rId87"/>
    <p:sldId id="657" r:id="rId88"/>
    <p:sldId id="658" r:id="rId89"/>
    <p:sldId id="659" r:id="rId90"/>
    <p:sldId id="591" r:id="rId91"/>
    <p:sldId id="660" r:id="rId92"/>
    <p:sldId id="866" r:id="rId93"/>
  </p:sldIdLst>
  <p:sldSz cx="12192000" cy="6858000"/>
  <p:notesSz cx="6858000" cy="9144000"/>
  <p:embeddedFontLst>
    <p:embeddedFont>
      <p:font typeface="Avenir Next LT Pro" panose="020B0504020202020204" pitchFamily="34" charset="0"/>
      <p:regular r:id="rId96"/>
    </p:embeddedFont>
    <p:embeddedFont>
      <p:font typeface="DFPHeiMedium-B5" panose="020B0500000000000000" pitchFamily="34" charset="-122"/>
      <p:regular r:id="rId97"/>
    </p:embeddedFont>
    <p:embeddedFont>
      <p:font typeface="FOT-TsukuGo Pr5 R" panose="02020400000000000000" pitchFamily="18" charset="-128"/>
      <p:regular r:id="rId98"/>
    </p:embeddedFont>
    <p:embeddedFont>
      <p:font typeface="UD Digi Kyokasho NK-R" panose="02020400000000000000" pitchFamily="18" charset="-128"/>
      <p:regular r:id="rId99"/>
    </p:embeddedFont>
    <p:embeddedFont>
      <p:font typeface="UD Digi Kyokasho NP-R" panose="02020400000000000000" pitchFamily="18" charset="-128"/>
      <p:regular r:id="rId100"/>
    </p:embeddedFont>
    <p:embeddedFont>
      <p:font typeface="冬青黑体旧字形 W3" panose="020B0300000000000000" pitchFamily="34" charset="-128"/>
      <p:regular r:id="rId101"/>
    </p:embeddedFont>
    <p:embeddedFont>
      <p:font typeface="方正FW筑紫黑 简 R" panose="02000500000000000000" pitchFamily="2" charset="-122"/>
      <p:regular r:id="rId102"/>
    </p:embeddedFont>
    <p:embeddedFont>
      <p:font typeface="方正萤雪简体" panose="02000000000000000000" pitchFamily="2" charset="-122"/>
      <p:regular r:id="rId103"/>
    </p:embeddedFont>
  </p:embeddedFontLst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CC"/>
    <a:srgbClr val="FF0066"/>
    <a:srgbClr val="001030"/>
    <a:srgbClr val="102040"/>
    <a:srgbClr val="203050"/>
    <a:srgbClr val="00589A"/>
    <a:srgbClr val="00DE6F"/>
    <a:srgbClr val="FFA0A0"/>
    <a:srgbClr val="FFCC00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2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0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tableStyles" Target="tableStyles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font" Target="fonts/font7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font" Target="fonts/font5.fntdata"/><Relationship Id="rId105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notesMaster" Target="notesMasters/notesMaster1.xml"/><Relationship Id="rId99" Type="http://schemas.openxmlformats.org/officeDocument/2006/relationships/font" Target="fonts/font4.fntdata"/><Relationship Id="rId10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2.fntdata"/><Relationship Id="rId10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9C50FE15-09BF-470E-B607-2CCAE5FBDB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DFPHeiMedium-B5" panose="020B0500000000000000" pitchFamily="34" charset="-122"/>
              <a:ea typeface="DFPHeiMedium-B5" panose="020B0500000000000000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2D0C600-BBB3-4F86-824C-F3B2142418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C6C0B1-5FAC-46D9-9003-8ABD764CDD87}" type="datetime1">
              <a:rPr lang="en-US" altLang="zh-CN" smtClean="0">
                <a:latin typeface="DFPHeiMedium-B5" panose="020B0500000000000000" pitchFamily="34" charset="-122"/>
                <a:ea typeface="DFPHeiMedium-B5" panose="020B0500000000000000" pitchFamily="34" charset="-122"/>
              </a:rPr>
              <a:t>21/06/21 (Mon)</a:t>
            </a:fld>
            <a:endParaRPr lang="zh-CN" altLang="en-US" dirty="0">
              <a:latin typeface="DFPHeiMedium-B5" panose="020B0500000000000000" pitchFamily="34" charset="-122"/>
              <a:ea typeface="DFPHeiMedium-B5" panose="020B0500000000000000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81654D-1AA5-4A15-96E4-8D2B8FD5EFA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pl-PL" altLang="zh-CN" dirty="0">
                <a:latin typeface="DFPHeiMedium-B5" panose="020B0500000000000000" pitchFamily="34" charset="-122"/>
                <a:ea typeface="DFPHeiMedium-B5" panose="020B0500000000000000" pitchFamily="34" charset="-122"/>
              </a:rPr>
              <a:t>TM &amp; © 2015-2020 SAM TOKI STUDIO.</a:t>
            </a:r>
            <a:endParaRPr lang="zh-CN" altLang="en-US" dirty="0">
              <a:latin typeface="DFPHeiMedium-B5" panose="020B0500000000000000" pitchFamily="34" charset="-122"/>
              <a:ea typeface="DFPHeiMedium-B5" panose="020B0500000000000000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6FF693-C6E5-4FCE-AB9D-0B2BC5CEE7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4BE491-D723-4526-880B-737AC172D568}" type="slidenum">
              <a:rPr lang="zh-CN" altLang="en-US" smtClean="0">
                <a:latin typeface="DFPHeiMedium-B5" panose="020B0500000000000000" pitchFamily="34" charset="-122"/>
                <a:ea typeface="DFPHeiMedium-B5" panose="020B0500000000000000" pitchFamily="34" charset="-122"/>
              </a:rPr>
              <a:t>‹#›</a:t>
            </a:fld>
            <a:endParaRPr lang="zh-CN" altLang="en-US" dirty="0">
              <a:latin typeface="DFPHeiMedium-B5" panose="020B0500000000000000" pitchFamily="34" charset="-122"/>
              <a:ea typeface="DFPHeiMedium-B5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3980781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pn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冬青黑体旧字形 W3" panose="020B0300000000000000" pitchFamily="34" charset="-122"/>
                <a:ea typeface="冬青黑体旧字形 W3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冬青黑体旧字形 W3" panose="020B0300000000000000" pitchFamily="34" charset="-122"/>
                <a:ea typeface="冬青黑体旧字形 W3" panose="020B0300000000000000" pitchFamily="34" charset="-122"/>
              </a:defRPr>
            </a:lvl1pPr>
          </a:lstStyle>
          <a:p>
            <a:fld id="{1E624E19-8FA1-4214-BAE5-339C73053AC2}" type="datetime1">
              <a:rPr lang="en-US" altLang="zh-CN" smtClean="0"/>
              <a:t>21/06/21 (Mon)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冬青黑体旧字形 W3" panose="020B0300000000000000" pitchFamily="34" charset="-122"/>
                <a:ea typeface="冬青黑体旧字形 W3" panose="020B0300000000000000" pitchFamily="34" charset="-122"/>
              </a:defRPr>
            </a:lvl1pPr>
          </a:lstStyle>
          <a:p>
            <a:r>
              <a:rPr lang="pl-PL" altLang="zh-CN" dirty="0"/>
              <a:t>TM &amp; © 2015-2020 SAM TOKI STUDIO.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冬青黑体旧字形 W3" panose="020B0300000000000000" pitchFamily="34" charset="-122"/>
                <a:ea typeface="冬青黑体旧字形 W3" panose="020B0300000000000000" pitchFamily="34" charset="-122"/>
              </a:defRPr>
            </a:lvl1pPr>
          </a:lstStyle>
          <a:p>
            <a:fld id="{DFD614E2-4669-48FF-8D8A-C769063723FC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885490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377" rtl="0" eaLnBrk="1" latinLnBrk="0" hangingPunct="1">
      <a:defRPr sz="1200" kern="1200">
        <a:solidFill>
          <a:schemeClr val="tx1"/>
        </a:solidFill>
        <a:latin typeface="冬青黑体旧字形 W3" panose="020B0300000000000000" pitchFamily="34" charset="-122"/>
        <a:ea typeface="冬青黑体旧字形 W3" panose="020B0300000000000000" pitchFamily="34" charset="-122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冬青黑体旧字形 W3" panose="020B0300000000000000" pitchFamily="34" charset="-122"/>
        <a:ea typeface="冬青黑体旧字形 W3" panose="020B0300000000000000" pitchFamily="34" charset="-122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冬青黑体旧字形 W3" panose="020B0300000000000000" pitchFamily="34" charset="-122"/>
        <a:ea typeface="冬青黑体旧字形 W3" panose="020B0300000000000000" pitchFamily="34" charset="-122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冬青黑体旧字形 W3" panose="020B0300000000000000" pitchFamily="34" charset="-122"/>
        <a:ea typeface="冬青黑体旧字形 W3" panose="020B0300000000000000" pitchFamily="34" charset="-122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冬青黑体旧字形 W3" panose="020B0300000000000000" pitchFamily="34" charset="-122"/>
        <a:ea typeface="冬青黑体旧字形 W3" panose="020B0300000000000000" pitchFamily="34" charset="-122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0256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8D67329-FDDA-4E82-82AD-D57EA8433627}"/>
              </a:ext>
            </a:extLst>
          </p:cNvPr>
          <p:cNvSpPr txBox="1"/>
          <p:nvPr userDrawn="1"/>
        </p:nvSpPr>
        <p:spPr>
          <a:xfrm>
            <a:off x="11328000" y="6581001"/>
            <a:ext cx="864000" cy="276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2C777CE-F410-4E8F-A116-FD70EEB84441}" type="slidenum">
              <a:rPr lang="en-US" sz="1200" smtClean="0">
                <a:solidFill>
                  <a:schemeClr val="tx1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200" dirty="0">
                <a:solidFill>
                  <a:schemeClr val="tx1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/91</a:t>
            </a:r>
          </a:p>
        </p:txBody>
      </p:sp>
    </p:spTree>
    <p:extLst>
      <p:ext uri="{BB962C8B-B14F-4D97-AF65-F5344CB8AC3E}">
        <p14:creationId xmlns:p14="http://schemas.microsoft.com/office/powerpoint/2010/main" val="1286080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冬青黑体旧字形 W3" panose="020B0300000000000000" pitchFamily="34" charset="-122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冬青黑体旧字形 W3" panose="020B0300000000000000" pitchFamily="34" charset="-122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冬青黑体旧字形 W3" panose="020B0300000000000000" pitchFamily="34" charset="-122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冬青黑体旧字形 W3" panose="020B0300000000000000" pitchFamily="34" charset="-122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冬青黑体旧字形 W3" panose="020B0300000000000000" pitchFamily="34" charset="-122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冬青黑体旧字形 W3" panose="020B0300000000000000" pitchFamily="34" charset="-122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990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"/>
    </mc:Choice>
    <mc:Fallback xmlns="">
      <p:transition advClick="0" advTm="5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398247" y="2178000"/>
            <a:ext cx="455135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63172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404510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おお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广袤的天空下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大きな空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に</a:t>
            </a:r>
            <a:endParaRPr lang="en-US" sz="6000" dirty="0">
              <a:solidFill>
                <a:schemeClr val="bg1"/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1798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41">
        <p159:morph option="byObject"/>
      </p:transition>
    </mc:Choice>
    <mc:Fallback xmlns="">
      <p:transition advClick="0" advTm="41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862617" y="2178000"/>
            <a:ext cx="435629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63172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404510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おお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广袤的天空下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大きな空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に</a:t>
            </a:r>
            <a:endParaRPr lang="en-US" sz="6000" dirty="0">
              <a:solidFill>
                <a:schemeClr val="bg1"/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81728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49">
        <p159:morph option="byObject"/>
      </p:transition>
    </mc:Choice>
    <mc:Fallback xmlns="">
      <p:transition advClick="0" advTm="49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177568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63172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404510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おお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广袤的天空下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大きな空に</a:t>
            </a:r>
            <a:endParaRPr lang="en-US" sz="6000" dirty="0">
              <a:solidFill>
                <a:schemeClr val="bg1"/>
              </a:solidFill>
              <a:effectLst>
                <a:outerShdw blurRad="127000" algn="ctr" rotWithShape="0">
                  <a:schemeClr val="bg1"/>
                </a:outerShdw>
              </a:effectLst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58706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030">
        <p159:morph option="byObject"/>
      </p:transition>
    </mc:Choice>
    <mc:Fallback xmlns="">
      <p:transition advClick="0" advTm="103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85714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7096564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558988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39078F9D-606D-45FC-AEE0-0CCCAF1D7475}"/>
              </a:ext>
            </a:extLst>
          </p:cNvPr>
          <p:cNvSpPr txBox="1"/>
          <p:nvPr/>
        </p:nvSpPr>
        <p:spPr>
          <a:xfrm>
            <a:off x="406241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329695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天使と人の世界</a:t>
            </a:r>
          </a:p>
        </p:txBody>
      </p:sp>
    </p:spTree>
    <p:extLst>
      <p:ext uri="{BB962C8B-B14F-4D97-AF65-F5344CB8AC3E}">
        <p14:creationId xmlns:p14="http://schemas.microsoft.com/office/powerpoint/2010/main" val="3419824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400">
        <p159:morph option="byObject"/>
      </p:transition>
    </mc:Choice>
    <mc:Fallback xmlns="">
      <p:transition advClick="0" advTm="4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3343309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85714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7096564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558988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39078F9D-606D-45FC-AEE0-0CCCAF1D7475}"/>
              </a:ext>
            </a:extLst>
          </p:cNvPr>
          <p:cNvSpPr txBox="1"/>
          <p:nvPr/>
        </p:nvSpPr>
        <p:spPr>
          <a:xfrm>
            <a:off x="406241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329695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是天使与凡人的世界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使と人の世界</a:t>
            </a:r>
          </a:p>
        </p:txBody>
      </p:sp>
    </p:spTree>
    <p:extLst>
      <p:ext uri="{BB962C8B-B14F-4D97-AF65-F5344CB8AC3E}">
        <p14:creationId xmlns:p14="http://schemas.microsoft.com/office/powerpoint/2010/main" val="3432849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375">
        <p159:morph option="byObject"/>
      </p:transition>
    </mc:Choice>
    <mc:Fallback xmlns="">
      <p:transition advClick="0" advTm="375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112240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85714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7096564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558988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39078F9D-606D-45FC-AEE0-0CCCAF1D7475}"/>
              </a:ext>
            </a:extLst>
          </p:cNvPr>
          <p:cNvSpPr txBox="1"/>
          <p:nvPr/>
        </p:nvSpPr>
        <p:spPr>
          <a:xfrm>
            <a:off x="406241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329695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是天使与凡人的世界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と人の世界</a:t>
            </a:r>
          </a:p>
        </p:txBody>
      </p:sp>
    </p:spTree>
    <p:extLst>
      <p:ext uri="{BB962C8B-B14F-4D97-AF65-F5344CB8AC3E}">
        <p14:creationId xmlns:p14="http://schemas.microsoft.com/office/powerpoint/2010/main" val="3357646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74">
        <p159:morph option="byObject"/>
      </p:transition>
    </mc:Choice>
    <mc:Fallback xmlns="">
      <p:transition advClick="0" advTm="74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891561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85714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7096564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558988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39078F9D-606D-45FC-AEE0-0CCCAF1D7475}"/>
              </a:ext>
            </a:extLst>
          </p:cNvPr>
          <p:cNvSpPr txBox="1"/>
          <p:nvPr/>
        </p:nvSpPr>
        <p:spPr>
          <a:xfrm>
            <a:off x="406241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329695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是天使与凡人的世界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人の世界</a:t>
            </a:r>
          </a:p>
        </p:txBody>
      </p:sp>
    </p:spTree>
    <p:extLst>
      <p:ext uri="{BB962C8B-B14F-4D97-AF65-F5344CB8AC3E}">
        <p14:creationId xmlns:p14="http://schemas.microsoft.com/office/powerpoint/2010/main" val="2822040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76">
        <p159:morph option="byObject"/>
      </p:transition>
    </mc:Choice>
    <mc:Fallback xmlns="">
      <p:transition advClick="0" advTm="176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5650101" y="2178000"/>
            <a:ext cx="445899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85714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7096564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558988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39078F9D-606D-45FC-AEE0-0CCCAF1D7475}"/>
              </a:ext>
            </a:extLst>
          </p:cNvPr>
          <p:cNvSpPr txBox="1"/>
          <p:nvPr/>
        </p:nvSpPr>
        <p:spPr>
          <a:xfrm>
            <a:off x="406241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329695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是天使与凡人的世界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の世界</a:t>
            </a:r>
          </a:p>
        </p:txBody>
      </p:sp>
    </p:spTree>
    <p:extLst>
      <p:ext uri="{BB962C8B-B14F-4D97-AF65-F5344CB8AC3E}">
        <p14:creationId xmlns:p14="http://schemas.microsoft.com/office/powerpoint/2010/main" val="4126247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095999" y="2178000"/>
            <a:ext cx="454101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85714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7096564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558988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39078F9D-606D-45FC-AEE0-0CCCAF1D7475}"/>
              </a:ext>
            </a:extLst>
          </p:cNvPr>
          <p:cNvSpPr txBox="1"/>
          <p:nvPr/>
        </p:nvSpPr>
        <p:spPr>
          <a:xfrm>
            <a:off x="406241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329695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是天使与凡人的世界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の世界</a:t>
            </a:r>
          </a:p>
        </p:txBody>
      </p:sp>
    </p:spTree>
    <p:extLst>
      <p:ext uri="{BB962C8B-B14F-4D97-AF65-F5344CB8AC3E}">
        <p14:creationId xmlns:p14="http://schemas.microsoft.com/office/powerpoint/2010/main" val="3001272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398250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85714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7096564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558988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39078F9D-606D-45FC-AEE0-0CCCAF1D7475}"/>
              </a:ext>
            </a:extLst>
          </p:cNvPr>
          <p:cNvSpPr txBox="1"/>
          <p:nvPr/>
        </p:nvSpPr>
        <p:spPr>
          <a:xfrm>
            <a:off x="406241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329695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是天使与凡人的世界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世界</a:t>
            </a:r>
          </a:p>
        </p:txBody>
      </p:sp>
    </p:spTree>
    <p:extLst>
      <p:ext uri="{BB962C8B-B14F-4D97-AF65-F5344CB8AC3E}">
        <p14:creationId xmlns:p14="http://schemas.microsoft.com/office/powerpoint/2010/main" val="4024919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200">
        <p159:morph option="byObject"/>
      </p:transition>
    </mc:Choice>
    <mc:Fallback xmlns="">
      <p:transition advClick="0" advTm="12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わたてん☆５ - 天使の眼差し Prologue">
            <a:hlinkClick r:id="" action="ppaction://media"/>
            <a:extLst>
              <a:ext uri="{FF2B5EF4-FFF2-40B4-BE49-F238E27FC236}">
                <a16:creationId xmlns:a16="http://schemas.microsoft.com/office/drawing/2014/main" id="{59625E80-4F13-4BC9-AAAC-6946E1BB2E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5403"/>
      </p:ext>
    </p:extLst>
  </p:cSld>
  <p:clrMapOvr>
    <a:masterClrMapping/>
  </p:clrMapOvr>
  <p:transition advClick="0" advTm="6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46" objId="2"/>
      </p14:showEvt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167181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85714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7096564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558988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39078F9D-606D-45FC-AEE0-0CCCAF1D7475}"/>
              </a:ext>
            </a:extLst>
          </p:cNvPr>
          <p:cNvSpPr txBox="1"/>
          <p:nvPr/>
        </p:nvSpPr>
        <p:spPr>
          <a:xfrm>
            <a:off x="406241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329695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是天使与凡人的世界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天使と人の世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界</a:t>
            </a:r>
          </a:p>
        </p:txBody>
      </p:sp>
    </p:spTree>
    <p:extLst>
      <p:ext uri="{BB962C8B-B14F-4D97-AF65-F5344CB8AC3E}">
        <p14:creationId xmlns:p14="http://schemas.microsoft.com/office/powerpoint/2010/main" val="329089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300">
        <p159:morph option="byObject"/>
      </p:transition>
    </mc:Choice>
    <mc:Fallback xmlns="">
      <p:transition advClick="0" advTm="3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936110" y="2178000"/>
            <a:ext cx="459745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85714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7096564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558988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39078F9D-606D-45FC-AEE0-0CCCAF1D7475}"/>
              </a:ext>
            </a:extLst>
          </p:cNvPr>
          <p:cNvSpPr txBox="1"/>
          <p:nvPr/>
        </p:nvSpPr>
        <p:spPr>
          <a:xfrm>
            <a:off x="406241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329695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是天使与凡人的世界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天使と人の世界</a:t>
            </a:r>
          </a:p>
        </p:txBody>
      </p:sp>
    </p:spTree>
    <p:extLst>
      <p:ext uri="{BB962C8B-B14F-4D97-AF65-F5344CB8AC3E}">
        <p14:creationId xmlns:p14="http://schemas.microsoft.com/office/powerpoint/2010/main" val="1675007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600">
        <p159:morph option="byObject"/>
      </p:transition>
    </mc:Choice>
    <mc:Fallback xmlns="">
      <p:transition advClick="0" advTm="6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8395854" y="2178000"/>
            <a:ext cx="440255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85714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7096564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558988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39078F9D-606D-45FC-AEE0-0CCCAF1D7475}"/>
              </a:ext>
            </a:extLst>
          </p:cNvPr>
          <p:cNvSpPr txBox="1"/>
          <p:nvPr/>
        </p:nvSpPr>
        <p:spPr>
          <a:xfrm>
            <a:off x="406241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329695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是天使与凡人的世界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天使と人の世界</a:t>
            </a:r>
          </a:p>
        </p:txBody>
      </p:sp>
    </p:spTree>
    <p:extLst>
      <p:ext uri="{BB962C8B-B14F-4D97-AF65-F5344CB8AC3E}">
        <p14:creationId xmlns:p14="http://schemas.microsoft.com/office/powerpoint/2010/main" val="3838386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900">
        <p159:morph option="byObject"/>
      </p:transition>
    </mc:Choice>
    <mc:Fallback xmlns="">
      <p:transition advClick="0" advTm="19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ち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5579491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だい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</a:p>
        </p:txBody>
      </p:sp>
    </p:spTree>
    <p:extLst>
      <p:ext uri="{BB962C8B-B14F-4D97-AF65-F5344CB8AC3E}">
        <p14:creationId xmlns:p14="http://schemas.microsoft.com/office/powerpoint/2010/main" val="2025697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500">
        <p159:morph option="byObject"/>
      </p:transition>
    </mc:Choice>
    <mc:Fallback xmlns="">
      <p:transition advClick="0" advTm="5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128929" y="2178000"/>
            <a:ext cx="47078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ち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5579491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だい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人们在大地上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は大地に</a:t>
            </a:r>
          </a:p>
        </p:txBody>
      </p:sp>
    </p:spTree>
    <p:extLst>
      <p:ext uri="{BB962C8B-B14F-4D97-AF65-F5344CB8AC3E}">
        <p14:creationId xmlns:p14="http://schemas.microsoft.com/office/powerpoint/2010/main" val="1636337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20">
        <p159:morph option="byObject"/>
      </p:transition>
    </mc:Choice>
    <mc:Fallback xmlns="">
      <p:transition advClick="0" advTm="12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599709" y="2178000"/>
            <a:ext cx="42922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ち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5579491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だい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人们在大地上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は大地に</a:t>
            </a:r>
          </a:p>
        </p:txBody>
      </p:sp>
    </p:spTree>
    <p:extLst>
      <p:ext uri="{BB962C8B-B14F-4D97-AF65-F5344CB8AC3E}">
        <p14:creationId xmlns:p14="http://schemas.microsoft.com/office/powerpoint/2010/main" val="3659625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877080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ち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5579491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だい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人们在大地上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大地に</a:t>
            </a:r>
          </a:p>
        </p:txBody>
      </p:sp>
    </p:spTree>
    <p:extLst>
      <p:ext uri="{BB962C8B-B14F-4D97-AF65-F5344CB8AC3E}">
        <p14:creationId xmlns:p14="http://schemas.microsoft.com/office/powerpoint/2010/main" val="689451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700">
        <p159:morph option="byObject"/>
      </p:transition>
    </mc:Choice>
    <mc:Fallback xmlns="">
      <p:transition advClick="0" advTm="70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5646010" y="2178000"/>
            <a:ext cx="44999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ち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5579491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だい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人们在大地上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地に</a:t>
            </a:r>
          </a:p>
        </p:txBody>
      </p:sp>
    </p:spTree>
    <p:extLst>
      <p:ext uri="{BB962C8B-B14F-4D97-AF65-F5344CB8AC3E}">
        <p14:creationId xmlns:p14="http://schemas.microsoft.com/office/powerpoint/2010/main" val="1178402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330">
        <p159:morph option="byObject"/>
      </p:transition>
    </mc:Choice>
    <mc:Fallback xmlns="">
      <p:transition advClick="0" advTm="33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096000" y="2178000"/>
            <a:ext cx="45001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ち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5579491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だい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人们在大地上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地に</a:t>
            </a:r>
          </a:p>
        </p:txBody>
      </p:sp>
    </p:spTree>
    <p:extLst>
      <p:ext uri="{BB962C8B-B14F-4D97-AF65-F5344CB8AC3E}">
        <p14:creationId xmlns:p14="http://schemas.microsoft.com/office/powerpoint/2010/main" val="1199526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404550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ち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5579491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だい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人们在大地上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に</a:t>
            </a:r>
          </a:p>
        </p:txBody>
      </p:sp>
    </p:spTree>
    <p:extLst>
      <p:ext uri="{BB962C8B-B14F-4D97-AF65-F5344CB8AC3E}">
        <p14:creationId xmlns:p14="http://schemas.microsoft.com/office/powerpoint/2010/main" val="696874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84">
        <p159:morph option="byObject"/>
      </p:transition>
    </mc:Choice>
    <mc:Fallback xmlns="">
      <p:transition advClick="0" advTm="84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715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500">
        <p159:morph option="byObject"/>
      </p:transition>
    </mc:Choice>
    <mc:Fallback xmlns="">
      <p:transition advClick="0" advTm="5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173479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ち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5579491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だい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人们在大地上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天使は空に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人は大地に</a:t>
            </a:r>
          </a:p>
        </p:txBody>
      </p:sp>
    </p:spTree>
    <p:extLst>
      <p:ext uri="{BB962C8B-B14F-4D97-AF65-F5344CB8AC3E}">
        <p14:creationId xmlns:p14="http://schemas.microsoft.com/office/powerpoint/2010/main" val="1773096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500">
        <p159:morph option="byObject"/>
      </p:transition>
    </mc:Choice>
    <mc:Fallback xmlns="">
      <p:transition advClick="0" advTm="50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4831342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天使たちは人を愛で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天使は空に</a:t>
            </a:r>
          </a:p>
        </p:txBody>
      </p:sp>
    </p:spTree>
    <p:extLst>
      <p:ext uri="{BB962C8B-B14F-4D97-AF65-F5344CB8AC3E}">
        <p14:creationId xmlns:p14="http://schemas.microsoft.com/office/powerpoint/2010/main" val="1893826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50">
        <p159:morph option="byObject"/>
      </p:transition>
    </mc:Choice>
    <mc:Fallback xmlns="">
      <p:transition advClick="0" advTm="25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101844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4831342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天使在天空中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天使たちは人を愛で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使は空に</a:t>
            </a:r>
          </a:p>
        </p:txBody>
      </p:sp>
    </p:spTree>
    <p:extLst>
      <p:ext uri="{BB962C8B-B14F-4D97-AF65-F5344CB8AC3E}">
        <p14:creationId xmlns:p14="http://schemas.microsoft.com/office/powerpoint/2010/main" val="3093773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92">
        <p159:morph option="byObject"/>
      </p:transition>
    </mc:Choice>
    <mc:Fallback xmlns="">
      <p:transition advClick="0" advTm="192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870775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4831342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天使在天空中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天使たちは人を愛で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は空に</a:t>
            </a:r>
          </a:p>
        </p:txBody>
      </p:sp>
    </p:spTree>
    <p:extLst>
      <p:ext uri="{BB962C8B-B14F-4D97-AF65-F5344CB8AC3E}">
        <p14:creationId xmlns:p14="http://schemas.microsoft.com/office/powerpoint/2010/main" val="1698226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08">
        <p159:morph option="byObject"/>
      </p:transition>
    </mc:Choice>
    <mc:Fallback xmlns="">
      <p:transition advClick="0" advTm="208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5650094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4831342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天使在天空中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天使たちは人を愛で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空に</a:t>
            </a:r>
          </a:p>
        </p:txBody>
      </p:sp>
    </p:spTree>
    <p:extLst>
      <p:ext uri="{BB962C8B-B14F-4D97-AF65-F5344CB8AC3E}">
        <p14:creationId xmlns:p14="http://schemas.microsoft.com/office/powerpoint/2010/main" val="825491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77">
        <p159:morph option="byObject"/>
      </p:transition>
    </mc:Choice>
    <mc:Fallback xmlns="">
      <p:transition advClick="0" advTm="177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398243" y="2178000"/>
            <a:ext cx="473612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4831342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天使在天空中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天使たちは人を愛で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に</a:t>
            </a:r>
          </a:p>
        </p:txBody>
      </p:sp>
    </p:spTree>
    <p:extLst>
      <p:ext uri="{BB962C8B-B14F-4D97-AF65-F5344CB8AC3E}">
        <p14:creationId xmlns:p14="http://schemas.microsoft.com/office/powerpoint/2010/main" val="3215854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600">
        <p159:morph option="byObject"/>
      </p:transition>
    </mc:Choice>
    <mc:Fallback xmlns="">
      <p:transition advClick="0" advTm="60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871855" y="2178000"/>
            <a:ext cx="426388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4831342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天使在天空中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天使たちは人を愛で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に</a:t>
            </a:r>
          </a:p>
        </p:txBody>
      </p:sp>
    </p:spTree>
    <p:extLst>
      <p:ext uri="{BB962C8B-B14F-4D97-AF65-F5344CB8AC3E}">
        <p14:creationId xmlns:p14="http://schemas.microsoft.com/office/powerpoint/2010/main" val="3137423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177565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4831342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062415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天使在天空中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天使たちは人を愛で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天使は空に</a:t>
            </a:r>
          </a:p>
        </p:txBody>
      </p:sp>
    </p:spTree>
    <p:extLst>
      <p:ext uri="{BB962C8B-B14F-4D97-AF65-F5344CB8AC3E}">
        <p14:creationId xmlns:p14="http://schemas.microsoft.com/office/powerpoint/2010/main" val="1803513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730">
        <p159:morph option="byObject"/>
      </p:transition>
    </mc:Choice>
    <mc:Fallback xmlns="">
      <p:transition advClick="0" advTm="73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天使たちは人を愛で</a:t>
            </a:r>
          </a:p>
        </p:txBody>
      </p:sp>
    </p:spTree>
    <p:extLst>
      <p:ext uri="{BB962C8B-B14F-4D97-AF65-F5344CB8AC3E}">
        <p14:creationId xmlns:p14="http://schemas.microsoft.com/office/powerpoint/2010/main" val="539641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2574382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天使们用爱的力量将人们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——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使たちは人を愛で</a:t>
            </a:r>
          </a:p>
        </p:txBody>
      </p:sp>
    </p:spTree>
    <p:extLst>
      <p:ext uri="{BB962C8B-B14F-4D97-AF65-F5344CB8AC3E}">
        <p14:creationId xmlns:p14="http://schemas.microsoft.com/office/powerpoint/2010/main" val="2599089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15">
        <p159:morph option="byObject"/>
      </p:transition>
    </mc:Choice>
    <mc:Fallback xmlns="">
      <p:transition advClick="0" advTm="215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Karaoke">
            <a:extLst>
              <a:ext uri="{FF2B5EF4-FFF2-40B4-BE49-F238E27FC236}">
                <a16:creationId xmlns:a16="http://schemas.microsoft.com/office/drawing/2014/main" id="{B20B5A4F-9224-4B95-8CF1-6F843416B823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8713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747">
        <p159:morph option="byObject"/>
      </p:transition>
    </mc:Choice>
    <mc:Fallback xmlns="">
      <p:transition advClick="0" advTm="747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3353703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天使们用爱的力量将人们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——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たちは人を愛で</a:t>
            </a:r>
          </a:p>
        </p:txBody>
      </p:sp>
    </p:spTree>
    <p:extLst>
      <p:ext uri="{BB962C8B-B14F-4D97-AF65-F5344CB8AC3E}">
        <p14:creationId xmlns:p14="http://schemas.microsoft.com/office/powerpoint/2010/main" val="2530645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300">
        <p159:morph option="byObject"/>
      </p:transition>
    </mc:Choice>
    <mc:Fallback xmlns="">
      <p:transition advClick="0" advTm="300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112242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天使们用爱的力量将人们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——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ちは人を愛で</a:t>
            </a:r>
          </a:p>
        </p:txBody>
      </p:sp>
    </p:spTree>
    <p:extLst>
      <p:ext uri="{BB962C8B-B14F-4D97-AF65-F5344CB8AC3E}">
        <p14:creationId xmlns:p14="http://schemas.microsoft.com/office/powerpoint/2010/main" val="917530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49">
        <p159:morph option="byObject"/>
      </p:transition>
    </mc:Choice>
    <mc:Fallback xmlns="">
      <p:transition advClick="0" advTm="49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891562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天使们用爱的力量将人们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——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は人を愛で</a:t>
            </a:r>
          </a:p>
        </p:txBody>
      </p:sp>
    </p:spTree>
    <p:extLst>
      <p:ext uri="{BB962C8B-B14F-4D97-AF65-F5344CB8AC3E}">
        <p14:creationId xmlns:p14="http://schemas.microsoft.com/office/powerpoint/2010/main" val="4217278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28">
        <p159:morph option="byObject"/>
      </p:transition>
    </mc:Choice>
    <mc:Fallback xmlns="">
      <p:transition advClick="0" advTm="28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5639710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天使们用爱的力量将人们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——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人を愛で</a:t>
            </a:r>
          </a:p>
        </p:txBody>
      </p:sp>
    </p:spTree>
    <p:extLst>
      <p:ext uri="{BB962C8B-B14F-4D97-AF65-F5344CB8AC3E}">
        <p14:creationId xmlns:p14="http://schemas.microsoft.com/office/powerpoint/2010/main" val="3069491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57">
        <p159:morph option="byObject"/>
      </p:transition>
    </mc:Choice>
    <mc:Fallback xmlns="">
      <p:transition advClick="0" advTm="157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419032" y="2178000"/>
            <a:ext cx="452823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天使们用爱的力量将人们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——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を愛で</a:t>
            </a:r>
          </a:p>
        </p:txBody>
      </p:sp>
    </p:spTree>
    <p:extLst>
      <p:ext uri="{BB962C8B-B14F-4D97-AF65-F5344CB8AC3E}">
        <p14:creationId xmlns:p14="http://schemas.microsoft.com/office/powerpoint/2010/main" val="2947275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29">
        <p159:morph option="byObject"/>
      </p:transition>
    </mc:Choice>
    <mc:Fallback xmlns="">
      <p:transition advClick="0" advTm="29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871854" y="2178000"/>
            <a:ext cx="447177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天使们用爱的力量将人们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——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を愛で</a:t>
            </a:r>
          </a:p>
        </p:txBody>
      </p:sp>
    </p:spTree>
    <p:extLst>
      <p:ext uri="{BB962C8B-B14F-4D97-AF65-F5344CB8AC3E}">
        <p14:creationId xmlns:p14="http://schemas.microsoft.com/office/powerpoint/2010/main" val="1571503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39">
        <p159:morph option="byObject"/>
      </p:transition>
    </mc:Choice>
    <mc:Fallback xmlns="">
      <p:transition advClick="0" advTm="39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167180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天使们用爱的力量将人们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——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愛で</a:t>
            </a:r>
          </a:p>
        </p:txBody>
      </p:sp>
    </p:spTree>
    <p:extLst>
      <p:ext uri="{BB962C8B-B14F-4D97-AF65-F5344CB8AC3E}">
        <p14:creationId xmlns:p14="http://schemas.microsoft.com/office/powerpoint/2010/main" val="982378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400">
        <p159:morph option="byObject"/>
      </p:transition>
    </mc:Choice>
    <mc:Fallback xmlns="">
      <p:transition advClick="0" advTm="400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915330" y="2178000"/>
            <a:ext cx="462052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天使们用爱的力量将人们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——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天使たちは人を愛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で</a:t>
            </a:r>
          </a:p>
        </p:txBody>
      </p:sp>
    </p:spTree>
    <p:extLst>
      <p:ext uri="{BB962C8B-B14F-4D97-AF65-F5344CB8AC3E}">
        <p14:creationId xmlns:p14="http://schemas.microsoft.com/office/powerpoint/2010/main" val="1703770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80">
        <p159:morph option="byObject"/>
      </p:transition>
    </mc:Choice>
    <mc:Fallback xmlns="">
      <p:transition advClick="0" advTm="8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8377382" y="2178000"/>
            <a:ext cx="437948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天使们用爱的力量将人们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——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天使たちは人を愛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で</a:t>
            </a:r>
          </a:p>
        </p:txBody>
      </p:sp>
    </p:spTree>
    <p:extLst>
      <p:ext uri="{BB962C8B-B14F-4D97-AF65-F5344CB8AC3E}">
        <p14:creationId xmlns:p14="http://schemas.microsoft.com/office/powerpoint/2010/main" val="2498066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60">
        <p159:morph option="byObject"/>
      </p:transition>
    </mc:Choice>
    <mc:Fallback xmlns="">
      <p:transition advClick="0" advTm="60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8715432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1798ACBE-2245-4486-B80F-9DCE800F36E8}"/>
              </a:ext>
            </a:extLst>
          </p:cNvPr>
          <p:cNvSpPr txBox="1"/>
          <p:nvPr/>
        </p:nvSpPr>
        <p:spPr>
          <a:xfrm>
            <a:off x="7842416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29679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8BE2670A-DD30-4905-97B2-511E5639A696}"/>
              </a:ext>
            </a:extLst>
          </p:cNvPr>
          <p:cNvSpPr txBox="1"/>
          <p:nvPr/>
        </p:nvSpPr>
        <p:spPr>
          <a:xfrm>
            <a:off x="3293486" y="180545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253495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天使们用爱的力量将人们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——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天使たちは人を愛で</a:t>
            </a:r>
          </a:p>
        </p:txBody>
      </p:sp>
    </p:spTree>
    <p:extLst>
      <p:ext uri="{BB962C8B-B14F-4D97-AF65-F5344CB8AC3E}">
        <p14:creationId xmlns:p14="http://schemas.microsoft.com/office/powerpoint/2010/main" val="2669412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Karaoke">
            <a:extLst>
              <a:ext uri="{FF2B5EF4-FFF2-40B4-BE49-F238E27FC236}">
                <a16:creationId xmlns:a16="http://schemas.microsoft.com/office/drawing/2014/main" id="{00B92081-7948-4C87-B7E5-B3579D8ED787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大きな空に</a:t>
            </a:r>
          </a:p>
        </p:txBody>
      </p:sp>
    </p:spTree>
    <p:extLst>
      <p:ext uri="{BB962C8B-B14F-4D97-AF65-F5344CB8AC3E}">
        <p14:creationId xmlns:p14="http://schemas.microsoft.com/office/powerpoint/2010/main" val="1244865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774">
        <p159:morph option="byObject"/>
      </p:transition>
    </mc:Choice>
    <mc:Fallback xmlns="">
      <p:transition advClick="0" advTm="774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5945212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つな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42609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むす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新しい花が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</a:p>
        </p:txBody>
      </p:sp>
    </p:spTree>
    <p:extLst>
      <p:ext uri="{BB962C8B-B14F-4D97-AF65-F5344CB8AC3E}">
        <p14:creationId xmlns:p14="http://schemas.microsoft.com/office/powerpoint/2010/main" val="3781785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496697" y="2178000"/>
            <a:ext cx="472467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5945212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つな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42609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むす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紧连在一起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新しい花が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び繋ぐ</a:t>
            </a:r>
          </a:p>
        </p:txBody>
      </p:sp>
    </p:spTree>
    <p:extLst>
      <p:ext uri="{BB962C8B-B14F-4D97-AF65-F5344CB8AC3E}">
        <p14:creationId xmlns:p14="http://schemas.microsoft.com/office/powerpoint/2010/main" val="1696346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969163" y="2178000"/>
            <a:ext cx="427533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5945212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つな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42609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むす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紧连在一起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新しい花が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び繋ぐ</a:t>
            </a:r>
          </a:p>
        </p:txBody>
      </p:sp>
    </p:spTree>
    <p:extLst>
      <p:ext uri="{BB962C8B-B14F-4D97-AF65-F5344CB8AC3E}">
        <p14:creationId xmlns:p14="http://schemas.microsoft.com/office/powerpoint/2010/main" val="3536039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00">
        <p159:morph option="byObject"/>
      </p:transition>
    </mc:Choice>
    <mc:Fallback xmlns="">
      <p:transition advClick="0" advTm="200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5276019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5945212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つな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42609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むす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紧连在一起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新しい花が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繋ぐ</a:t>
            </a:r>
          </a:p>
        </p:txBody>
      </p:sp>
    </p:spTree>
    <p:extLst>
      <p:ext uri="{BB962C8B-B14F-4D97-AF65-F5344CB8AC3E}">
        <p14:creationId xmlns:p14="http://schemas.microsoft.com/office/powerpoint/2010/main" val="4269728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35">
        <p159:morph option="byObject"/>
      </p:transition>
    </mc:Choice>
    <mc:Fallback xmlns="">
      <p:transition advClick="0" advTm="135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034558" y="2178000"/>
            <a:ext cx="449369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5945212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つな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42609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むす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紧连在一起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新しい花が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ぐ</a:t>
            </a:r>
          </a:p>
        </p:txBody>
      </p:sp>
    </p:spTree>
    <p:extLst>
      <p:ext uri="{BB962C8B-B14F-4D97-AF65-F5344CB8AC3E}">
        <p14:creationId xmlns:p14="http://schemas.microsoft.com/office/powerpoint/2010/main" val="569875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500">
        <p159:morph option="byObject"/>
      </p:transition>
    </mc:Choice>
    <mc:Fallback xmlns="">
      <p:transition advClick="0" advTm="500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483926" y="2178000"/>
            <a:ext cx="450631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5945212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つな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42609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むす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紧连在一起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新しい花が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ぐ</a:t>
            </a:r>
          </a:p>
        </p:txBody>
      </p:sp>
    </p:spTree>
    <p:extLst>
      <p:ext uri="{BB962C8B-B14F-4D97-AF65-F5344CB8AC3E}">
        <p14:creationId xmlns:p14="http://schemas.microsoft.com/office/powerpoint/2010/main" val="205184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67">
        <p159:morph option="byObject"/>
      </p:transition>
    </mc:Choice>
    <mc:Fallback xmlns="">
      <p:transition advClick="0" advTm="67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834662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5945212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つな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442609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むす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紧连在一起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新しい花が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結び繋ぐ</a:t>
            </a:r>
          </a:p>
        </p:txBody>
      </p:sp>
    </p:spTree>
    <p:extLst>
      <p:ext uri="{BB962C8B-B14F-4D97-AF65-F5344CB8AC3E}">
        <p14:creationId xmlns:p14="http://schemas.microsoft.com/office/powerpoint/2010/main" val="3140621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700">
        <p159:morph option="byObject"/>
      </p:transition>
    </mc:Choice>
    <mc:Fallback xmlns="">
      <p:transition advClick="0" advTm="700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5046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958499" y="1800000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あたら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新しい花が</a:t>
            </a:r>
          </a:p>
        </p:txBody>
      </p:sp>
    </p:spTree>
    <p:extLst>
      <p:ext uri="{BB962C8B-B14F-4D97-AF65-F5344CB8AC3E}">
        <p14:creationId xmlns:p14="http://schemas.microsoft.com/office/powerpoint/2010/main" val="2050171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00">
        <p159:morph option="byObject"/>
      </p:transition>
    </mc:Choice>
    <mc:Fallback xmlns="">
      <p:transition advClick="0" advTm="200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112233" y="2178000"/>
            <a:ext cx="302749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5046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958499" y="1800000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あたら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崭新的盛花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しい花が</a:t>
            </a:r>
          </a:p>
        </p:txBody>
      </p:sp>
    </p:spTree>
    <p:extLst>
      <p:ext uri="{BB962C8B-B14F-4D97-AF65-F5344CB8AC3E}">
        <p14:creationId xmlns:p14="http://schemas.microsoft.com/office/powerpoint/2010/main" val="232630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414982" y="2178000"/>
            <a:ext cx="295564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5046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958499" y="1800000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あたら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崭新的盛花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しい花が</a:t>
            </a:r>
          </a:p>
        </p:txBody>
      </p:sp>
    </p:spTree>
    <p:extLst>
      <p:ext uri="{BB962C8B-B14F-4D97-AF65-F5344CB8AC3E}">
        <p14:creationId xmlns:p14="http://schemas.microsoft.com/office/powerpoint/2010/main" val="3558931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63172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404510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おお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大きな空に</a:t>
            </a:r>
            <a:endParaRPr lang="en-US" sz="6000" dirty="0">
              <a:solidFill>
                <a:schemeClr val="bg1"/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5728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712">
        <p159:morph option="byObject"/>
      </p:transition>
    </mc:Choice>
    <mc:Fallback xmlns="">
      <p:transition advClick="0" advTm="712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701309" y="2178000"/>
            <a:ext cx="310924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5046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958499" y="1800000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あたら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崭新的盛花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しい花が</a:t>
            </a:r>
          </a:p>
        </p:txBody>
      </p:sp>
    </p:spTree>
    <p:extLst>
      <p:ext uri="{BB962C8B-B14F-4D97-AF65-F5344CB8AC3E}">
        <p14:creationId xmlns:p14="http://schemas.microsoft.com/office/powerpoint/2010/main" val="1596559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400">
        <p159:morph option="byObject"/>
      </p:transition>
    </mc:Choice>
    <mc:Fallback xmlns="">
      <p:transition advClick="0" advTm="400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912337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5046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958499" y="1800000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あたら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崭新的盛花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い花が</a:t>
            </a:r>
          </a:p>
        </p:txBody>
      </p:sp>
    </p:spTree>
    <p:extLst>
      <p:ext uri="{BB962C8B-B14F-4D97-AF65-F5344CB8AC3E}">
        <p14:creationId xmlns:p14="http://schemas.microsoft.com/office/powerpoint/2010/main" val="2198241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5629312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5046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958499" y="1800000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あたら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崭新的盛花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花が</a:t>
            </a:r>
          </a:p>
        </p:txBody>
      </p:sp>
    </p:spTree>
    <p:extLst>
      <p:ext uri="{BB962C8B-B14F-4D97-AF65-F5344CB8AC3E}">
        <p14:creationId xmlns:p14="http://schemas.microsoft.com/office/powerpoint/2010/main" val="1234909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00">
        <p159:morph option="byObject"/>
      </p:transition>
    </mc:Choice>
    <mc:Fallback xmlns="">
      <p:transition advClick="0" advTm="200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419025" y="2178000"/>
            <a:ext cx="471302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5046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958499" y="1800000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あたら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崭新的盛花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新しい花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</a:t>
            </a:r>
          </a:p>
        </p:txBody>
      </p:sp>
    </p:spTree>
    <p:extLst>
      <p:ext uri="{BB962C8B-B14F-4D97-AF65-F5344CB8AC3E}">
        <p14:creationId xmlns:p14="http://schemas.microsoft.com/office/powerpoint/2010/main" val="71131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890327" y="2178000"/>
            <a:ext cx="428698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5046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958499" y="1800000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あたら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崭新的盛花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新しい花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</a:t>
            </a:r>
          </a:p>
        </p:txBody>
      </p:sp>
    </p:spTree>
    <p:extLst>
      <p:ext uri="{BB962C8B-B14F-4D97-AF65-F5344CB8AC3E}">
        <p14:creationId xmlns:p14="http://schemas.microsoft.com/office/powerpoint/2010/main" val="383022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187957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35046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はな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958499" y="1800000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あたら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崭新的盛花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新しい花が</a:t>
            </a:r>
          </a:p>
        </p:txBody>
      </p:sp>
    </p:spTree>
    <p:extLst>
      <p:ext uri="{BB962C8B-B14F-4D97-AF65-F5344CB8AC3E}">
        <p14:creationId xmlns:p14="http://schemas.microsoft.com/office/powerpoint/2010/main" val="3707120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700">
        <p159:morph option="byObject"/>
      </p:transition>
    </mc:Choice>
    <mc:Fallback xmlns="">
      <p:transition advClick="0" advTm="700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462794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7141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20079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めぐ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68833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さ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</a:p>
        </p:txBody>
      </p:sp>
    </p:spTree>
    <p:extLst>
      <p:ext uri="{BB962C8B-B14F-4D97-AF65-F5344CB8AC3E}">
        <p14:creationId xmlns:p14="http://schemas.microsoft.com/office/powerpoint/2010/main" val="3400482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3754853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462794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7141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20079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めぐ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68833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さ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开遍全世界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き巡る世界</a:t>
            </a:r>
          </a:p>
        </p:txBody>
      </p:sp>
    </p:spTree>
    <p:extLst>
      <p:ext uri="{BB962C8B-B14F-4D97-AF65-F5344CB8AC3E}">
        <p14:creationId xmlns:p14="http://schemas.microsoft.com/office/powerpoint/2010/main" val="588341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9">
        <p159:morph option="byObject"/>
      </p:transition>
    </mc:Choice>
    <mc:Fallback xmlns="">
      <p:transition advClick="0" advTm="109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503001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462794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7141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20079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めぐ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68833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さ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开遍全世界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巡る世界</a:t>
            </a:r>
          </a:p>
        </p:txBody>
      </p:sp>
    </p:spTree>
    <p:extLst>
      <p:ext uri="{BB962C8B-B14F-4D97-AF65-F5344CB8AC3E}">
        <p14:creationId xmlns:p14="http://schemas.microsoft.com/office/powerpoint/2010/main" val="3262223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5261540" y="2178000"/>
            <a:ext cx="483478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462794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7141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20079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めぐ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68833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さ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开遍全世界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る世界</a:t>
            </a:r>
          </a:p>
        </p:txBody>
      </p:sp>
    </p:spTree>
    <p:extLst>
      <p:ext uri="{BB962C8B-B14F-4D97-AF65-F5344CB8AC3E}">
        <p14:creationId xmlns:p14="http://schemas.microsoft.com/office/powerpoint/2010/main" val="3802371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55">
        <p159:morph option="byObject"/>
      </p:transition>
    </mc:Choice>
    <mc:Fallback xmlns="">
      <p:transition advClick="0" advTm="155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122626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63172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404510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おお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广袤的天空下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大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きな空に</a:t>
            </a:r>
            <a:endParaRPr lang="en-US" sz="6000" dirty="0">
              <a:solidFill>
                <a:schemeClr val="bg1"/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16811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419">
        <p159:morph option="byObject"/>
      </p:transition>
    </mc:Choice>
    <mc:Fallback xmlns="">
      <p:transition advClick="0" advTm="419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5735782" y="2178000"/>
            <a:ext cx="425758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462794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7141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20079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めぐ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68833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さ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开遍全世界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る世界</a:t>
            </a:r>
          </a:p>
        </p:txBody>
      </p:sp>
    </p:spTree>
    <p:extLst>
      <p:ext uri="{BB962C8B-B14F-4D97-AF65-F5344CB8AC3E}">
        <p14:creationId xmlns:p14="http://schemas.microsoft.com/office/powerpoint/2010/main" val="121904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272">
        <p159:morph option="byObject"/>
      </p:transition>
    </mc:Choice>
    <mc:Fallback xmlns="">
      <p:transition advClick="0" advTm="272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030470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462794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7141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20079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めぐ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68833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さ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开遍全世界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世界</a:t>
            </a:r>
          </a:p>
        </p:txBody>
      </p:sp>
    </p:spTree>
    <p:extLst>
      <p:ext uri="{BB962C8B-B14F-4D97-AF65-F5344CB8AC3E}">
        <p14:creationId xmlns:p14="http://schemas.microsoft.com/office/powerpoint/2010/main" val="3443494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75">
        <p159:morph option="byObject"/>
      </p:transition>
    </mc:Choice>
    <mc:Fallback xmlns="">
      <p:transition advClick="0" advTm="175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799399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462794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7141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20079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めぐ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68833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さ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开遍全世界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界</a:t>
            </a:r>
          </a:p>
        </p:txBody>
      </p:sp>
    </p:spTree>
    <p:extLst>
      <p:ext uri="{BB962C8B-B14F-4D97-AF65-F5344CB8AC3E}">
        <p14:creationId xmlns:p14="http://schemas.microsoft.com/office/powerpoint/2010/main" val="1344312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557939" y="2178000"/>
            <a:ext cx="449988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462794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7141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20079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めぐ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68833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さ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开遍全世界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</a:p>
        </p:txBody>
      </p:sp>
    </p:spTree>
    <p:extLst>
      <p:ext uri="{BB962C8B-B14F-4D97-AF65-F5344CB8AC3E}">
        <p14:creationId xmlns:p14="http://schemas.microsoft.com/office/powerpoint/2010/main" val="1587066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998691" y="2178000"/>
            <a:ext cx="459248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462794" y="1799999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かい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67141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せ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200790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めぐ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688333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さ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开遍全世界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1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2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咲き巡る世界</a:t>
            </a:r>
          </a:p>
        </p:txBody>
      </p:sp>
    </p:spTree>
    <p:extLst>
      <p:ext uri="{BB962C8B-B14F-4D97-AF65-F5344CB8AC3E}">
        <p14:creationId xmlns:p14="http://schemas.microsoft.com/office/powerpoint/2010/main" val="51332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200">
        <p159:morph option="byObject"/>
      </p:transition>
    </mc:Choice>
    <mc:Fallback xmlns="">
      <p:transition advClick="0" advTm="1200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</a:p>
        </p:txBody>
      </p:sp>
    </p:spTree>
    <p:extLst>
      <p:ext uri="{BB962C8B-B14F-4D97-AF65-F5344CB8AC3E}">
        <p14:creationId xmlns:p14="http://schemas.microsoft.com/office/powerpoint/2010/main" val="1195392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3349609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这是天使与凡人之间的故事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……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使と人の物語</a:t>
            </a:r>
          </a:p>
        </p:txBody>
      </p:sp>
    </p:spTree>
    <p:extLst>
      <p:ext uri="{BB962C8B-B14F-4D97-AF65-F5344CB8AC3E}">
        <p14:creationId xmlns:p14="http://schemas.microsoft.com/office/powerpoint/2010/main" val="1786053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300">
        <p159:morph option="byObject"/>
      </p:transition>
    </mc:Choice>
    <mc:Fallback xmlns="">
      <p:transition advClick="0" advTm="300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118540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这是天使与凡人之间的故事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……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と人の物語</a:t>
            </a:r>
          </a:p>
        </p:txBody>
      </p:sp>
    </p:spTree>
    <p:extLst>
      <p:ext uri="{BB962C8B-B14F-4D97-AF65-F5344CB8AC3E}">
        <p14:creationId xmlns:p14="http://schemas.microsoft.com/office/powerpoint/2010/main" val="3468634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50">
        <p159:morph option="byObject"/>
      </p:transition>
    </mc:Choice>
    <mc:Fallback xmlns="">
      <p:transition advClick="0" advTm="150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897859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这是天使与凡人之间的故事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……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人の物語</a:t>
            </a:r>
          </a:p>
        </p:txBody>
      </p:sp>
    </p:spTree>
    <p:extLst>
      <p:ext uri="{BB962C8B-B14F-4D97-AF65-F5344CB8AC3E}">
        <p14:creationId xmlns:p14="http://schemas.microsoft.com/office/powerpoint/2010/main" val="3179196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00">
        <p159:morph option="byObject"/>
      </p:transition>
    </mc:Choice>
    <mc:Fallback xmlns="">
      <p:transition advClick="0" advTm="200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5656399" y="2178000"/>
            <a:ext cx="439601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这是天使与凡人之间的故事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……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の物語</a:t>
            </a:r>
          </a:p>
        </p:txBody>
      </p:sp>
    </p:spTree>
    <p:extLst>
      <p:ext uri="{BB962C8B-B14F-4D97-AF65-F5344CB8AC3E}">
        <p14:creationId xmlns:p14="http://schemas.microsoft.com/office/powerpoint/2010/main" val="3279566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4881168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63172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404510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おお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广袤的天空下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大き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な空に</a:t>
            </a:r>
            <a:endParaRPr lang="en-US" sz="6000" dirty="0">
              <a:solidFill>
                <a:schemeClr val="bg1"/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18402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1">
        <p159:morph option="byObject"/>
      </p:transition>
    </mc:Choice>
    <mc:Fallback xmlns="">
      <p:transition advClick="0" advTm="101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095999" y="2178000"/>
            <a:ext cx="460399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这是天使与凡人之间的故事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……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の物語</a:t>
            </a:r>
          </a:p>
        </p:txBody>
      </p:sp>
    </p:spTree>
    <p:extLst>
      <p:ext uri="{BB962C8B-B14F-4D97-AF65-F5344CB8AC3E}">
        <p14:creationId xmlns:p14="http://schemas.microsoft.com/office/powerpoint/2010/main" val="4135874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6394155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这是天使与凡人之间的故事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……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物語</a:t>
            </a:r>
          </a:p>
        </p:txBody>
      </p:sp>
    </p:spTree>
    <p:extLst>
      <p:ext uri="{BB962C8B-B14F-4D97-AF65-F5344CB8AC3E}">
        <p14:creationId xmlns:p14="http://schemas.microsoft.com/office/powerpoint/2010/main" val="3615646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150">
        <p159:morph option="byObject"/>
      </p:transition>
    </mc:Choice>
    <mc:Fallback xmlns="">
      <p:transition advClick="0" advTm="1150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213599" y="2178000"/>
            <a:ext cx="424873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这是天使与凡人之间的故事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……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語</a:t>
            </a:r>
          </a:p>
        </p:txBody>
      </p:sp>
    </p:spTree>
    <p:extLst>
      <p:ext uri="{BB962C8B-B14F-4D97-AF65-F5344CB8AC3E}">
        <p14:creationId xmlns:p14="http://schemas.microsoft.com/office/powerpoint/2010/main" val="2032880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50">
        <p159:morph option="byObject"/>
      </p:transition>
    </mc:Choice>
    <mc:Fallback xmlns="">
      <p:transition advClick="0" advTm="50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656944" y="2178000"/>
            <a:ext cx="378691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这是天使与凡人之间的故事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……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語</a:t>
            </a:r>
          </a:p>
        </p:txBody>
      </p:sp>
    </p:spTree>
    <p:extLst>
      <p:ext uri="{BB962C8B-B14F-4D97-AF65-F5344CB8AC3E}">
        <p14:creationId xmlns:p14="http://schemas.microsoft.com/office/powerpoint/2010/main" val="3285492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7932015" y="2178000"/>
            <a:ext cx="288349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这是天使与凡人之间的故事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……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</a:p>
        </p:txBody>
      </p:sp>
    </p:spTree>
    <p:extLst>
      <p:ext uri="{BB962C8B-B14F-4D97-AF65-F5344CB8AC3E}">
        <p14:creationId xmlns:p14="http://schemas.microsoft.com/office/powerpoint/2010/main" val="1094994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600">
        <p159:morph option="byObject"/>
      </p:transition>
    </mc:Choice>
    <mc:Fallback xmlns="">
      <p:transition advClick="0" advTm="600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8238835" y="2178000"/>
            <a:ext cx="279615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这是天使与凡人之间的故事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……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</a:p>
        </p:txBody>
      </p:sp>
    </p:spTree>
    <p:extLst>
      <p:ext uri="{BB962C8B-B14F-4D97-AF65-F5344CB8AC3E}">
        <p14:creationId xmlns:p14="http://schemas.microsoft.com/office/powerpoint/2010/main" val="3755056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8518449" y="2178000"/>
            <a:ext cx="313565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7" name="Text LyricKana">
            <a:extLst>
              <a:ext uri="{FF2B5EF4-FFF2-40B4-BE49-F238E27FC236}">
                <a16:creationId xmlns:a16="http://schemas.microsoft.com/office/drawing/2014/main" id="{5BC78E2F-6D9F-45DE-B361-83D0CE69B9A2}"/>
              </a:ext>
            </a:extLst>
          </p:cNvPr>
          <p:cNvSpPr txBox="1"/>
          <p:nvPr/>
        </p:nvSpPr>
        <p:spPr>
          <a:xfrm>
            <a:off x="7743351" y="1799999"/>
            <a:ext cx="126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がたり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8" name="Text LyricKana">
            <a:extLst>
              <a:ext uri="{FF2B5EF4-FFF2-40B4-BE49-F238E27FC236}">
                <a16:creationId xmlns:a16="http://schemas.microsoft.com/office/drawing/2014/main" id="{4F92068A-A68F-4558-B313-20205D8223CD}"/>
              </a:ext>
            </a:extLst>
          </p:cNvPr>
          <p:cNvSpPr txBox="1"/>
          <p:nvPr/>
        </p:nvSpPr>
        <p:spPr>
          <a:xfrm>
            <a:off x="7046658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もの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36A8F899-AB79-4734-BD61-A4FB506CCD31}"/>
              </a:ext>
            </a:extLst>
          </p:cNvPr>
          <p:cNvSpPr txBox="1"/>
          <p:nvPr/>
        </p:nvSpPr>
        <p:spPr>
          <a:xfrm>
            <a:off x="557486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ひと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11" name="Text LyricKana">
            <a:extLst>
              <a:ext uri="{FF2B5EF4-FFF2-40B4-BE49-F238E27FC236}">
                <a16:creationId xmlns:a16="http://schemas.microsoft.com/office/drawing/2014/main" id="{0689F133-BF60-40C3-8D6C-30DB3CC5782C}"/>
              </a:ext>
            </a:extLst>
          </p:cNvPr>
          <p:cNvSpPr txBox="1"/>
          <p:nvPr/>
        </p:nvSpPr>
        <p:spPr>
          <a:xfrm>
            <a:off x="4037662" y="1799998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し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3283084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てん</a:t>
            </a:r>
            <a:endParaRPr lang="en-US" altLang="ja-JP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这是天使与凡人之间的故事</a:t>
            </a:r>
            <a:r>
              <a:rPr lang="en-US" altLang="zh-CN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……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天使と人の物語</a:t>
            </a:r>
          </a:p>
        </p:txBody>
      </p:sp>
    </p:spTree>
    <p:extLst>
      <p:ext uri="{BB962C8B-B14F-4D97-AF65-F5344CB8AC3E}">
        <p14:creationId xmlns:p14="http://schemas.microsoft.com/office/powerpoint/2010/main" val="346046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000">
        <p159:morph option="byObject"/>
      </p:transition>
    </mc:Choice>
    <mc:Fallback xmlns="">
      <p:transition advClick="0" advTm="2000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-1104000" y="2178000"/>
            <a:ext cx="144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20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 advClick="0" advTm="800">
        <p159:morph option="byObject"/>
      </p:transition>
    </mc:Choice>
    <mc:Fallback xmlns="">
      <p:transition spd="med" advClick="0" advTm="800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9809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500">
        <p159:morph option="byObject"/>
      </p:transition>
    </mc:Choice>
    <mc:Fallback xmlns="">
      <p:transition advClick="0" advTm="500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1C9B75C5-71FF-414F-A6CC-57C14BB29D31}"/>
              </a:ext>
            </a:extLst>
          </p:cNvPr>
          <p:cNvSpPr txBox="1"/>
          <p:nvPr/>
        </p:nvSpPr>
        <p:spPr>
          <a:xfrm>
            <a:off x="2340000" y="2165098"/>
            <a:ext cx="1800000" cy="1886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000">
                <a:solidFill>
                  <a:schemeClr val="bg1"/>
                </a:solidFill>
                <a:latin typeface="UD Digi Kyokasho NK-R" panose="02020400000000000000" pitchFamily="18" charset="-128"/>
                <a:ea typeface="UD Digi Kyokasho NK-R" panose="02020400000000000000" pitchFamily="18" charset="-128"/>
              </a:defRPr>
            </a:lvl1pPr>
          </a:lstStyle>
          <a:p>
            <a:pPr algn="r"/>
            <a:r>
              <a:rPr lang="en-US" altLang="zh-CN" dirty="0"/>
              <a:t>Title</a:t>
            </a:r>
          </a:p>
          <a:p>
            <a:pPr algn="r"/>
            <a:r>
              <a:rPr lang="en-US" dirty="0"/>
              <a:t>Artist</a:t>
            </a:r>
          </a:p>
          <a:p>
            <a:pPr algn="r"/>
            <a:r>
              <a:rPr lang="en-US" dirty="0"/>
              <a:t>Album</a:t>
            </a:r>
          </a:p>
          <a:p>
            <a:pPr algn="r"/>
            <a:r>
              <a:rPr lang="en-US" dirty="0"/>
              <a:t>Year</a:t>
            </a: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DD7EC85A-19FC-4231-A770-DB7FFCA89831}"/>
              </a:ext>
            </a:extLst>
          </p:cNvPr>
          <p:cNvSpPr txBox="1"/>
          <p:nvPr/>
        </p:nvSpPr>
        <p:spPr>
          <a:xfrm>
            <a:off x="4320000" y="2160000"/>
            <a:ext cx="7200000" cy="1897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000" dirty="0">
                <a:solidFill>
                  <a:schemeClr val="bg1"/>
                </a:solidFill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天使の眼差し </a:t>
            </a:r>
            <a:r>
              <a:rPr lang="en-US" altLang="zh-CN" sz="2000" dirty="0">
                <a:solidFill>
                  <a:schemeClr val="bg1"/>
                </a:solidFill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Prologue</a:t>
            </a:r>
          </a:p>
          <a:p>
            <a:pPr>
              <a:lnSpc>
                <a:spcPct val="150000"/>
              </a:lnSpc>
            </a:pPr>
            <a:r>
              <a:rPr lang="ja-JP" altLang="en-US" sz="2000" dirty="0">
                <a:solidFill>
                  <a:schemeClr val="bg1"/>
                </a:solidFill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わたてん☆５</a:t>
            </a:r>
            <a:endParaRPr lang="en-US" altLang="ja-JP" sz="2000" dirty="0">
              <a:solidFill>
                <a:schemeClr val="bg1"/>
              </a:solidFill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en-US" altLang="ja-JP" sz="2000" dirty="0">
                <a:solidFill>
                  <a:schemeClr val="bg1"/>
                </a:solidFill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TV</a:t>
            </a:r>
            <a:r>
              <a:rPr lang="ja-JP" altLang="en-US" sz="2000" dirty="0">
                <a:solidFill>
                  <a:schemeClr val="bg1"/>
                </a:solidFill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アニメ「私に天使が舞い降りた</a:t>
            </a:r>
            <a:r>
              <a:rPr lang="en-US" altLang="ja-JP" sz="2000" dirty="0">
                <a:solidFill>
                  <a:schemeClr val="bg1"/>
                </a:solidFill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!</a:t>
            </a:r>
            <a:r>
              <a:rPr lang="ja-JP" altLang="en-US" sz="2000" dirty="0">
                <a:solidFill>
                  <a:schemeClr val="bg1"/>
                </a:solidFill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」サウンドコレクション</a:t>
            </a:r>
            <a:endParaRPr lang="en-US" altLang="ja-JP" sz="2000" dirty="0">
              <a:solidFill>
                <a:schemeClr val="bg1"/>
              </a:solidFill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2019</a:t>
            </a:r>
          </a:p>
        </p:txBody>
      </p:sp>
    </p:spTree>
    <p:extLst>
      <p:ext uri="{BB962C8B-B14F-4D97-AF65-F5344CB8AC3E}">
        <p14:creationId xmlns:p14="http://schemas.microsoft.com/office/powerpoint/2010/main" val="731551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4000">
        <p159:morph option="byObject"/>
      </p:transition>
    </mc:Choice>
    <mc:Fallback xmlns="">
      <p:transition advClick="0" advTm="4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Karaoke">
            <a:extLst>
              <a:ext uri="{FF2B5EF4-FFF2-40B4-BE49-F238E27FC236}">
                <a16:creationId xmlns:a16="http://schemas.microsoft.com/office/drawing/2014/main" id="{65F1A98A-A709-4BE2-95BE-953C7E8104E9}"/>
              </a:ext>
            </a:extLst>
          </p:cNvPr>
          <p:cNvSpPr/>
          <p:nvPr/>
        </p:nvSpPr>
        <p:spPr>
          <a:xfrm>
            <a:off x="5618926" y="2178000"/>
            <a:ext cx="900000" cy="900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sp>
        <p:nvSpPr>
          <p:cNvPr id="6" name="Text LyricKana">
            <a:extLst>
              <a:ext uri="{FF2B5EF4-FFF2-40B4-BE49-F238E27FC236}">
                <a16:creationId xmlns:a16="http://schemas.microsoft.com/office/drawing/2014/main" id="{12ED1184-F696-4BBE-9586-D2BA6BCDDECB}"/>
              </a:ext>
            </a:extLst>
          </p:cNvPr>
          <p:cNvSpPr txBox="1"/>
          <p:nvPr/>
        </p:nvSpPr>
        <p:spPr>
          <a:xfrm>
            <a:off x="6317246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そら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5" name="Text LyricKana">
            <a:extLst>
              <a:ext uri="{FF2B5EF4-FFF2-40B4-BE49-F238E27FC236}">
                <a16:creationId xmlns:a16="http://schemas.microsoft.com/office/drawing/2014/main" id="{A7869D29-EFEB-4987-B3B0-8079E622F8BD}"/>
              </a:ext>
            </a:extLst>
          </p:cNvPr>
          <p:cNvSpPr txBox="1"/>
          <p:nvPr/>
        </p:nvSpPr>
        <p:spPr>
          <a:xfrm>
            <a:off x="4045101" y="1800000"/>
            <a:ext cx="10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おお</a:t>
            </a:r>
            <a:endParaRPr lang="en-US" sz="24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2" name="Text Translation">
            <a:extLst>
              <a:ext uri="{FF2B5EF4-FFF2-40B4-BE49-F238E27FC236}">
                <a16:creationId xmlns:a16="http://schemas.microsoft.com/office/drawing/2014/main" id="{3410D9BC-FEB8-4570-ABE1-2646282ABDBF}"/>
              </a:ext>
            </a:extLst>
          </p:cNvPr>
          <p:cNvSpPr txBox="1"/>
          <p:nvPr/>
        </p:nvSpPr>
        <p:spPr>
          <a:xfrm>
            <a:off x="696000" y="4500000"/>
            <a:ext cx="1080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萤雪简体" panose="02000000000000000000" pitchFamily="2" charset="-122"/>
                <a:ea typeface="方正萤雪简体" panose="02000000000000000000" pitchFamily="2" charset="-122"/>
              </a:rPr>
              <a:t>广袤的天空下</a:t>
            </a:r>
            <a:endParaRPr lang="en-US" sz="4000" dirty="0">
              <a:solidFill>
                <a:schemeClr val="bg1"/>
              </a:solidFill>
              <a:latin typeface="方正萤雪简体" panose="02000000000000000000" pitchFamily="2" charset="-122"/>
              <a:ea typeface="方正萤雪简体" panose="02000000000000000000" pitchFamily="2" charset="-122"/>
            </a:endParaRPr>
          </a:p>
        </p:txBody>
      </p:sp>
      <p:sp>
        <p:nvSpPr>
          <p:cNvPr id="4" name="Text Lyric2">
            <a:extLst>
              <a:ext uri="{FF2B5EF4-FFF2-40B4-BE49-F238E27FC236}">
                <a16:creationId xmlns:a16="http://schemas.microsoft.com/office/drawing/2014/main" id="{49B333FD-4780-4023-9F63-B221183309AB}"/>
              </a:ext>
            </a:extLst>
          </p:cNvPr>
          <p:cNvSpPr txBox="1"/>
          <p:nvPr/>
        </p:nvSpPr>
        <p:spPr>
          <a:xfrm>
            <a:off x="696000" y="3240000"/>
            <a:ext cx="1080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000" dirty="0">
                <a:solidFill>
                  <a:schemeClr val="bg1">
                    <a:alpha val="50000"/>
                  </a:schemeClr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天使と人の世界</a:t>
            </a:r>
            <a:endParaRPr lang="en-US" sz="3000" dirty="0">
              <a:solidFill>
                <a:schemeClr val="bg1">
                  <a:alpha val="50000"/>
                </a:schemeClr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  <p:sp>
        <p:nvSpPr>
          <p:cNvPr id="3" name="Text Lyric1">
            <a:extLst>
              <a:ext uri="{FF2B5EF4-FFF2-40B4-BE49-F238E27FC236}">
                <a16:creationId xmlns:a16="http://schemas.microsoft.com/office/drawing/2014/main" id="{A301D4BF-773B-4A3E-913A-F7D0D2597FC6}"/>
              </a:ext>
            </a:extLst>
          </p:cNvPr>
          <p:cNvSpPr txBox="1"/>
          <p:nvPr/>
        </p:nvSpPr>
        <p:spPr>
          <a:xfrm>
            <a:off x="696000" y="2160000"/>
            <a:ext cx="1080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000" dirty="0">
                <a:solidFill>
                  <a:schemeClr val="bg1"/>
                </a:solidFill>
                <a:effectLst>
                  <a:outerShdw blurRad="127000" algn="ctr" rotWithShape="0">
                    <a:schemeClr val="bg1"/>
                  </a:outerShdw>
                </a:effectLst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大きな</a:t>
            </a:r>
            <a:r>
              <a:rPr lang="ja-JP" altLang="en-US" sz="6000" dirty="0">
                <a:solidFill>
                  <a:schemeClr val="bg1"/>
                </a:solidFill>
                <a:latin typeface="UD Digi Kyokasho NP-R" panose="02020400000000000000" pitchFamily="18" charset="-128"/>
                <a:ea typeface="UD Digi Kyokasho NP-R" panose="02020400000000000000" pitchFamily="18" charset="-128"/>
              </a:rPr>
              <a:t>空に</a:t>
            </a:r>
            <a:endParaRPr lang="en-US" sz="6000" dirty="0">
              <a:solidFill>
                <a:schemeClr val="bg1"/>
              </a:solidFill>
              <a:latin typeface="UD Digi Kyokasho NP-R" panose="02020400000000000000" pitchFamily="18" charset="-128"/>
              <a:ea typeface="UD Digi Kyokasho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85673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53">
        <p159:morph option="byObject"/>
      </p:transition>
    </mc:Choice>
    <mc:Fallback xmlns="">
      <p:transition advClick="0" advTm="153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005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1500">
        <p159:morph option="byObject"/>
      </p:transition>
    </mc:Choice>
    <mc:Fallback xmlns="">
      <p:transition advClick="0" advTm="1500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8789947"/>
      </p:ext>
    </p:extLst>
  </p:cSld>
  <p:clrMapOvr>
    <a:masterClrMapping/>
  </p:clrMapOvr>
  <p:transition advClick="0" advTm="500">
    <p:fad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Copyright">
            <a:extLst>
              <a:ext uri="{FF2B5EF4-FFF2-40B4-BE49-F238E27FC236}">
                <a16:creationId xmlns:a16="http://schemas.microsoft.com/office/drawing/2014/main" id="{12B8E662-3441-4BB3-A180-61FD410EDC65}"/>
              </a:ext>
            </a:extLst>
          </p:cNvPr>
          <p:cNvSpPr txBox="1"/>
          <p:nvPr/>
        </p:nvSpPr>
        <p:spPr>
          <a:xfrm>
            <a:off x="0" y="6581001"/>
            <a:ext cx="1219200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 w="635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OT-TsukuGo Pr5 R" panose="02020400000000000000" pitchFamily="18" charset="-128"/>
                <a:ea typeface="FOT-TsukuGo Pr5 R" panose="02020400000000000000" pitchFamily="18" charset="-128"/>
                <a:cs typeface="方正韵动粗黑_GBK" panose="02000000000000000000" pitchFamily="2" charset="-122"/>
              </a:rPr>
              <a:t>2021/06/21 © 2015-2021 SAM TOKI STUDIO</a:t>
            </a:r>
          </a:p>
        </p:txBody>
      </p:sp>
    </p:spTree>
    <p:extLst>
      <p:ext uri="{BB962C8B-B14F-4D97-AF65-F5344CB8AC3E}">
        <p14:creationId xmlns:p14="http://schemas.microsoft.com/office/powerpoint/2010/main" val="16416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1259</Words>
  <Application>Microsoft Office PowerPoint</Application>
  <PresentationFormat>Widescreen</PresentationFormat>
  <Paragraphs>517</Paragraphs>
  <Slides>92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92</vt:i4>
      </vt:variant>
    </vt:vector>
  </HeadingPairs>
  <TitlesOfParts>
    <vt:vector size="102" baseType="lpstr">
      <vt:lpstr>Arial</vt:lpstr>
      <vt:lpstr>方正FW筑紫黑 简 R</vt:lpstr>
      <vt:lpstr>DFPHeiMedium-B5</vt:lpstr>
      <vt:lpstr>Avenir Next LT Pro</vt:lpstr>
      <vt:lpstr>方正萤雪简体</vt:lpstr>
      <vt:lpstr>冬青黑体旧字形 W3</vt:lpstr>
      <vt:lpstr>UD Digi Kyokasho NP-R</vt:lpstr>
      <vt:lpstr>FOT-TsukuGo Pr5 R</vt:lpstr>
      <vt:lpstr>UD Digi Kyokasho NK-R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2020-07-10T10:12:47Z</dcterms:created>
  <dcterms:modified xsi:type="dcterms:W3CDTF">2021-06-21T12:50:00Z</dcterms:modified>
</cp:coreProperties>
</file>

<file path=docProps/thumbnail.jpeg>
</file>